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9" r:id="rId5"/>
    <p:sldId id="260" r:id="rId6"/>
    <p:sldId id="257" r:id="rId7"/>
    <p:sldId id="258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1" autoAdjust="0"/>
    <p:restoredTop sz="94660"/>
  </p:normalViewPr>
  <p:slideViewPr>
    <p:cSldViewPr snapToGrid="0">
      <p:cViewPr varScale="1">
        <p:scale>
          <a:sx n="53" d="100"/>
          <a:sy n="53" d="100"/>
        </p:scale>
        <p:origin x="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F0E63-09C9-4AB9-ACF7-1358CB400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B9AC26-EC3B-4B81-B4C1-AF081D348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85C40-76E3-44C9-AD8F-E4017A86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D4128-DFAD-473F-A37C-4736CEAA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EE447F-5A79-4DB9-A507-CEE73BE8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4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0C374-630D-4FAE-A3B9-824B964E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F2E756-7534-45E6-ADF6-30B715AFA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2803B-445B-4924-8985-7126D1DA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C2029-C8AA-41B4-BD9A-94114E31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6DDC4-E2EC-4865-9CCC-B64271D0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52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DA3DAA-3C26-40D4-905A-AC91D39C3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6180B-DE3E-4B0D-9FB8-97806AC6F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B20D3F-4F49-46BF-90CD-976AED40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FD7E7-AD76-4672-BD79-B68D55CC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03D48-8F04-4409-B3B0-DCFF9B6B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3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BE863-86D5-444C-A3E3-759A6F15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49E68C-E7E5-48BF-8F01-4510EFA8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131A3-1819-49FC-B028-D554FCD7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14921-F0C6-407D-9F36-98168329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FD3C9-F21F-404A-B1AE-A38E2E68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3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9829D-14D9-4DDD-A3A7-D578E29D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6599B5-C1CA-4404-9112-C6DB013DB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02ACD-AA33-4B33-8D9E-B20222D4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20CCE-549F-4ED0-B5BA-CFB636B8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42223-2CC8-4D94-98F5-C9F70465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43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FBE21-0817-4585-90B6-6F71A25F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4524B-F1F2-4F1B-B84A-58AD5AF4A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04E46A-C73D-464D-B088-93213DF57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76A40-0671-4211-8CD8-60F111ED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8F007B-3903-4BD7-89E5-5C0F6C5F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2DA89-C5A7-4064-8666-6923A1EA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0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7E01E-091B-4B9E-9673-1DED85AF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3869D9-E5BE-4561-858A-A98DB82D0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695B1C-7D5C-43DA-B83F-436FE58F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4757BC-6A08-4C4E-B5A8-A886672CA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5A5AC8-8ABC-4FB8-A64F-B4308E1DF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D0E45E-730B-4507-94DB-5D43C213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46680C-BD76-4278-993E-EA39085A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C68844-B184-4318-8481-6BA5C02F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3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043F3-4C41-41E8-885C-D24CAAC9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E21D90-2841-4854-A362-D3FCBB55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64824E-31A4-4411-A50F-4B89153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465E44-A3BD-427E-A298-408AB495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2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DD31F7-6F27-4B30-91BB-DE66C3E0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95C715-812A-485C-8892-2901FCAD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1A3B85-407C-4909-A382-A7B15B3D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2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BC5FD-9BB3-42F2-BFB5-E8A117BD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FD758-CE43-452D-BE9B-DC98C1D28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4CC82D-9737-4767-A54A-43E826B8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963D4D-33DA-4BB3-B67C-FB5970A8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8BA988-49C3-4F2A-B9C6-C8EFB539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F67D55-25D7-49BD-ABD3-B497FE83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80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0A04-C48B-410E-9BFB-9FCBA5FB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25F9E1-B626-4897-8E8F-4A16E5DF8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D388E4-B924-447D-89B6-3EDEC38B1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6578E-E6C9-4D44-8879-68B53ADE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439B5A-94A4-491C-AC06-AEF848196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2B6D04-4137-4E09-BC55-370BF61C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16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B6EDF1-1D5E-42F6-90E3-91F5DD39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B7045B-1891-46BC-9014-6B81DD4D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20A2C-86C7-4C09-B8CE-37805B084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E60B6-3469-40C2-9D6D-86851524693C}" type="datetimeFigureOut">
              <a:rPr lang="ko-KR" altLang="en-US" smtClean="0"/>
              <a:t>2022-01-14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59C9-F77B-4B5A-822C-FA52CF58D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21397-4DD6-4EE4-9EA6-28FDA3FC9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1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5649"/>
            <a:ext cx="9144000" cy="3199266"/>
          </a:xfrm>
        </p:spPr>
        <p:txBody>
          <a:bodyPr>
            <a:normAutofit/>
          </a:bodyPr>
          <a:lstStyle/>
          <a:p>
            <a:r>
              <a:rPr lang="en-US" altLang="ko-KR" sz="8000" dirty="0"/>
              <a:t>OpenCV</a:t>
            </a:r>
            <a:br>
              <a:rPr lang="en-US" altLang="ko-KR" sz="8000" dirty="0"/>
            </a:br>
            <a:r>
              <a:rPr lang="en-US" altLang="ko-KR" sz="8000" dirty="0"/>
              <a:t>python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9351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978905E-6B83-43FE-9BAE-028FCC9BE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20" y="1457846"/>
            <a:ext cx="8566663" cy="3050654"/>
          </a:xfrm>
          <a:prstGeom prst="rect">
            <a:avLst/>
          </a:prstGeom>
        </p:spPr>
      </p:pic>
      <p:pic>
        <p:nvPicPr>
          <p:cNvPr id="7" name="그림 6" descr="음식, 실내, 과일, 전시된이(가) 표시된 사진&#10;&#10;자동 생성된 설명">
            <a:extLst>
              <a:ext uri="{FF2B5EF4-FFF2-40B4-BE49-F238E27FC236}">
                <a16:creationId xmlns:a16="http://schemas.microsoft.com/office/drawing/2014/main" id="{A5D2793B-B68D-4DB9-84D6-471287088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15" y="1830159"/>
            <a:ext cx="3810532" cy="4067743"/>
          </a:xfrm>
          <a:prstGeom prst="rect">
            <a:avLst/>
          </a:prstGeom>
        </p:spPr>
      </p:pic>
      <p:pic>
        <p:nvPicPr>
          <p:cNvPr id="9" name="그림 8" descr="음식, 실내, 과일, 전시된이(가) 표시된 사진&#10;&#10;자동 생성된 설명">
            <a:extLst>
              <a:ext uri="{FF2B5EF4-FFF2-40B4-BE49-F238E27FC236}">
                <a16:creationId xmlns:a16="http://schemas.microsoft.com/office/drawing/2014/main" id="{FAC5190B-5E6B-4269-9FC9-0282827A2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" y="892578"/>
            <a:ext cx="5214578" cy="5422900"/>
          </a:xfrm>
          <a:prstGeom prst="rect">
            <a:avLst/>
          </a:prstGeom>
        </p:spPr>
      </p:pic>
      <p:pic>
        <p:nvPicPr>
          <p:cNvPr id="11" name="그림 10" descr="음식, 과일, 실내, 베리이(가) 표시된 사진&#10;&#10;자동 생성된 설명">
            <a:extLst>
              <a:ext uri="{FF2B5EF4-FFF2-40B4-BE49-F238E27FC236}">
                <a16:creationId xmlns:a16="http://schemas.microsoft.com/office/drawing/2014/main" id="{A4344F03-7A51-4A3A-B3C0-D1B391966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542" y="892578"/>
            <a:ext cx="5285509" cy="5537200"/>
          </a:xfrm>
          <a:prstGeom prst="rect">
            <a:avLst/>
          </a:prstGeom>
        </p:spPr>
      </p:pic>
      <p:pic>
        <p:nvPicPr>
          <p:cNvPr id="13" name="그림 12" descr="음식, 과일, 실내이(가) 표시된 사진&#10;&#10;자동 생성된 설명">
            <a:extLst>
              <a:ext uri="{FF2B5EF4-FFF2-40B4-BE49-F238E27FC236}">
                <a16:creationId xmlns:a16="http://schemas.microsoft.com/office/drawing/2014/main" id="{2BDBDAE7-A59B-49DD-BA2D-F8E44E08B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71" y="835428"/>
            <a:ext cx="538376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E59FA3-72D3-4748-9836-631B604A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43" y="1533334"/>
            <a:ext cx="7589368" cy="3546665"/>
          </a:xfrm>
          <a:prstGeom prst="rect">
            <a:avLst/>
          </a:prstGeom>
        </p:spPr>
      </p:pic>
      <p:pic>
        <p:nvPicPr>
          <p:cNvPr id="7" name="그림 6" descr="텍스트, 장식, 다채로운이(가) 표시된 사진&#10;&#10;자동 생성된 설명">
            <a:extLst>
              <a:ext uri="{FF2B5EF4-FFF2-40B4-BE49-F238E27FC236}">
                <a16:creationId xmlns:a16="http://schemas.microsoft.com/office/drawing/2014/main" id="{7F11DDCD-B422-48C2-8BD6-AA168EFD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6" y="185259"/>
            <a:ext cx="6961908" cy="2450239"/>
          </a:xfrm>
          <a:prstGeom prst="rect">
            <a:avLst/>
          </a:prstGeom>
        </p:spPr>
      </p:pic>
      <p:pic>
        <p:nvPicPr>
          <p:cNvPr id="9" name="그림 8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A9C45F09-A572-45A6-B987-EDE5F54CD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89" y="3306666"/>
            <a:ext cx="6961908" cy="24445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F8322E-B88C-4E59-B617-AA8639D32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76" y="243650"/>
            <a:ext cx="7408635" cy="2604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FA027D-1013-4873-8057-B249FF169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43" y="3360218"/>
            <a:ext cx="7589368" cy="26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6D3FE18-9D8C-492E-A385-54948AE25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6" y="1489063"/>
            <a:ext cx="9951148" cy="3572794"/>
          </a:xfrm>
          <a:prstGeom prst="rect">
            <a:avLst/>
          </a:prstGeom>
        </p:spPr>
      </p:pic>
      <p:pic>
        <p:nvPicPr>
          <p:cNvPr id="11" name="그림 10" descr="실내, 포함하는, 여러개이(가) 표시된 사진&#10;&#10;자동 생성된 설명">
            <a:extLst>
              <a:ext uri="{FF2B5EF4-FFF2-40B4-BE49-F238E27FC236}">
                <a16:creationId xmlns:a16="http://schemas.microsoft.com/office/drawing/2014/main" id="{8CD6E357-54AF-448D-9437-C8DDEBDDF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38" y="611177"/>
            <a:ext cx="9748636" cy="5997092"/>
          </a:xfrm>
          <a:prstGeom prst="rect">
            <a:avLst/>
          </a:prstGeom>
        </p:spPr>
      </p:pic>
      <p:pic>
        <p:nvPicPr>
          <p:cNvPr id="3" name="그림 2" descr="실내, 오렌지, 다른, 포함하는이(가) 표시된 사진&#10;&#10;자동 생성된 설명">
            <a:extLst>
              <a:ext uri="{FF2B5EF4-FFF2-40B4-BE49-F238E27FC236}">
                <a16:creationId xmlns:a16="http://schemas.microsoft.com/office/drawing/2014/main" id="{9CC52615-867A-4799-857C-7D580BA43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007" y="801761"/>
            <a:ext cx="8708055" cy="525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754742C-269D-4C39-8E59-67F20C458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24" y="1643742"/>
            <a:ext cx="6119390" cy="34521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3D9F42-6252-46E2-A191-8B73FEF63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7" y="345051"/>
            <a:ext cx="8000766" cy="129869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BE7CE68-9511-4F70-B94B-DDB2EF26C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29" y="1969729"/>
            <a:ext cx="8477542" cy="2918541"/>
          </a:xfrm>
          <a:prstGeom prst="rect">
            <a:avLst/>
          </a:prstGeom>
        </p:spPr>
      </p:pic>
      <p:pic>
        <p:nvPicPr>
          <p:cNvPr id="9" name="그림 8" descr="실내, 우묵한그릇, 여러개, 정렬된이(가) 표시된 사진&#10;&#10;자동 생성된 설명">
            <a:extLst>
              <a:ext uri="{FF2B5EF4-FFF2-40B4-BE49-F238E27FC236}">
                <a16:creationId xmlns:a16="http://schemas.microsoft.com/office/drawing/2014/main" id="{494C0E1D-399E-4B5C-B770-40D28E74C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00" y="405363"/>
            <a:ext cx="7505282" cy="2762144"/>
          </a:xfrm>
          <a:prstGeom prst="rect">
            <a:avLst/>
          </a:prstGeom>
        </p:spPr>
      </p:pic>
      <p:pic>
        <p:nvPicPr>
          <p:cNvPr id="11" name="그림 10" descr="실내, 정렬된, 여러개이(가) 표시된 사진&#10;&#10;자동 생성된 설명">
            <a:extLst>
              <a:ext uri="{FF2B5EF4-FFF2-40B4-BE49-F238E27FC236}">
                <a16:creationId xmlns:a16="http://schemas.microsoft.com/office/drawing/2014/main" id="{BA94AC75-9834-40CE-8646-26E059AAC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13" y="372514"/>
            <a:ext cx="7406910" cy="2691177"/>
          </a:xfrm>
          <a:prstGeom prst="rect">
            <a:avLst/>
          </a:prstGeom>
        </p:spPr>
      </p:pic>
      <p:pic>
        <p:nvPicPr>
          <p:cNvPr id="13" name="그림 12" descr="실내, 우묵한그릇, 다른, 정렬된이(가) 표시된 사진&#10;&#10;자동 생성된 설명">
            <a:extLst>
              <a:ext uri="{FF2B5EF4-FFF2-40B4-BE49-F238E27FC236}">
                <a16:creationId xmlns:a16="http://schemas.microsoft.com/office/drawing/2014/main" id="{F44E21EB-678D-481E-8FF7-A314EC964D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3" y="3091154"/>
            <a:ext cx="7802270" cy="2837777"/>
          </a:xfrm>
          <a:prstGeom prst="rect">
            <a:avLst/>
          </a:prstGeom>
        </p:spPr>
      </p:pic>
      <p:pic>
        <p:nvPicPr>
          <p:cNvPr id="15" name="그림 14" descr="실내, 우묵한그릇, 다른, 정렬된이(가) 표시된 사진&#10;&#10;자동 생성된 설명">
            <a:extLst>
              <a:ext uri="{FF2B5EF4-FFF2-40B4-BE49-F238E27FC236}">
                <a16:creationId xmlns:a16="http://schemas.microsoft.com/office/drawing/2014/main" id="{26309875-81E9-40CB-9A78-4E2FC5E495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198" y="3194970"/>
            <a:ext cx="7293489" cy="26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6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C81EBD-E576-486F-8D87-E06E9C43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7" y="401102"/>
            <a:ext cx="7672019" cy="164541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1A9C275-5CDC-4E9C-87C9-5DD623C8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6" y="2046514"/>
            <a:ext cx="7049111" cy="415326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3DF8818-2548-412B-9303-765C3C3FD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64" y="741000"/>
            <a:ext cx="9392961" cy="48965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55D0C8-954A-4953-9E16-BA405D29B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23" y="1220467"/>
            <a:ext cx="3452159" cy="37112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71661A-6044-4E43-AE93-ACEDC8E86C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51" y="1024222"/>
            <a:ext cx="8492178" cy="46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665787-02B7-4A5F-8DE7-45BB2756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0" y="287350"/>
            <a:ext cx="7657843" cy="135639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6837510-FA93-4F03-81BB-61A20F50D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0" y="1814037"/>
            <a:ext cx="7232007" cy="153175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58E4015-EF85-401B-A6BF-7613EC13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70" y="2253756"/>
            <a:ext cx="9464860" cy="3025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029D9C-0273-4787-820E-1CF89AADD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579" y="0"/>
            <a:ext cx="6590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B1FA78-6604-4B83-A202-4A7C864A5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4" y="449336"/>
            <a:ext cx="6141528" cy="3438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1FA7B-04A3-410D-8E71-6B6CAB533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55" y="3429000"/>
            <a:ext cx="7262489" cy="58679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ED20AFA-C96C-4698-9539-030C9E235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98" y="142985"/>
            <a:ext cx="6904318" cy="282726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BEBB1BA-8A81-46A3-B5E2-A50FC331E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54" y="1535185"/>
            <a:ext cx="6591871" cy="3657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3C053E-85DD-4DEF-9983-A08E2D967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53" y="1262338"/>
            <a:ext cx="3452159" cy="37112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3C00BC-4BE6-4296-BF47-F0A0767976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3" y="142985"/>
            <a:ext cx="984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2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</Words>
  <Application>Microsoft Office PowerPoint</Application>
  <PresentationFormat>와이드스크린</PresentationFormat>
  <Paragraphs>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OpenCV python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</dc:title>
  <dc:creator>김 민혁</dc:creator>
  <cp:lastModifiedBy>김민혁</cp:lastModifiedBy>
  <cp:revision>5</cp:revision>
  <dcterms:created xsi:type="dcterms:W3CDTF">2022-01-12T07:31:10Z</dcterms:created>
  <dcterms:modified xsi:type="dcterms:W3CDTF">2022-01-14T03:21:06Z</dcterms:modified>
</cp:coreProperties>
</file>